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065296-B415-43D8-9F3D-B4FC3FD982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doce, doce lar! </a:t>
            </a:r>
          </a:p>
          <a:p>
            <a:r>
              <a:rPr lang="pt-BR" dirty="0"/>
              <a:t>Ali, com Jesus, </a:t>
            </a:r>
          </a:p>
          <a:p>
            <a:r>
              <a:rPr lang="pt-BR" dirty="0"/>
              <a:t>vou </a:t>
            </a:r>
            <a:r>
              <a:rPr lang="pt-BR" dirty="0" err="1"/>
              <a:t>p’ra</a:t>
            </a:r>
            <a:r>
              <a:rPr lang="pt-BR" dirty="0"/>
              <a:t> sempre morar. </a:t>
            </a:r>
          </a:p>
        </p:txBody>
      </p:sp>
    </p:spTree>
    <p:extLst>
      <p:ext uri="{BB962C8B-B14F-4D97-AF65-F5344CB8AC3E}">
        <p14:creationId xmlns:p14="http://schemas.microsoft.com/office/powerpoint/2010/main" val="606739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09D12A9-AB72-4B65-84FB-C542A1CE4C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pátria celeste </a:t>
            </a:r>
          </a:p>
          <a:p>
            <a:r>
              <a:rPr lang="pt-BR" dirty="0"/>
              <a:t>de Deus, doce lar, </a:t>
            </a:r>
          </a:p>
          <a:p>
            <a:r>
              <a:rPr lang="pt-BR" dirty="0"/>
              <a:t>Prepara Jesus, </a:t>
            </a:r>
          </a:p>
          <a:p>
            <a:r>
              <a:rPr lang="pt-BR" dirty="0"/>
              <a:t>para os Seus, um lugar, </a:t>
            </a:r>
          </a:p>
        </p:txBody>
      </p:sp>
    </p:spTree>
    <p:extLst>
      <p:ext uri="{BB962C8B-B14F-4D97-AF65-F5344CB8AC3E}">
        <p14:creationId xmlns:p14="http://schemas.microsoft.com/office/powerpoint/2010/main" val="192874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D89DEDE-DACC-46D1-9675-A8FC4C7D75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longe do mal, </a:t>
            </a:r>
          </a:p>
          <a:p>
            <a:r>
              <a:rPr lang="pt-BR" dirty="0"/>
              <a:t>do pecado e da dor, </a:t>
            </a:r>
          </a:p>
          <a:p>
            <a:r>
              <a:rPr lang="pt-BR" dirty="0"/>
              <a:t>Consigo quer tê-los </a:t>
            </a:r>
          </a:p>
          <a:p>
            <a:r>
              <a:rPr lang="pt-BR" dirty="0" err="1"/>
              <a:t>p’ra</a:t>
            </a:r>
            <a:r>
              <a:rPr lang="pt-BR" dirty="0"/>
              <a:t> sempre, o Senhor. </a:t>
            </a:r>
          </a:p>
        </p:txBody>
      </p:sp>
    </p:spTree>
    <p:extLst>
      <p:ext uri="{BB962C8B-B14F-4D97-AF65-F5344CB8AC3E}">
        <p14:creationId xmlns:p14="http://schemas.microsoft.com/office/powerpoint/2010/main" val="2313958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065296-B415-43D8-9F3D-B4FC3FD982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doce, doce lar! </a:t>
            </a:r>
          </a:p>
          <a:p>
            <a:r>
              <a:rPr lang="pt-BR" dirty="0"/>
              <a:t>Ali, com Jesus, </a:t>
            </a:r>
          </a:p>
          <a:p>
            <a:r>
              <a:rPr lang="pt-BR" dirty="0"/>
              <a:t>vou </a:t>
            </a:r>
            <a:r>
              <a:rPr lang="pt-BR" dirty="0" err="1"/>
              <a:t>p’ra</a:t>
            </a:r>
            <a:r>
              <a:rPr lang="pt-BR" dirty="0"/>
              <a:t> sempre morar. </a:t>
            </a:r>
          </a:p>
        </p:txBody>
      </p:sp>
    </p:spTree>
    <p:extLst>
      <p:ext uri="{BB962C8B-B14F-4D97-AF65-F5344CB8AC3E}">
        <p14:creationId xmlns:p14="http://schemas.microsoft.com/office/powerpoint/2010/main" val="1313486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9C16813-EA70-4B6D-8F95-0BF87DA503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lar sacrossanto </a:t>
            </a:r>
          </a:p>
          <a:p>
            <a:r>
              <a:rPr lang="pt-BR" dirty="0"/>
              <a:t>de paz e de amor; </a:t>
            </a:r>
          </a:p>
          <a:p>
            <a:r>
              <a:rPr lang="pt-BR" dirty="0"/>
              <a:t>Ali, sobre o trono, </a:t>
            </a:r>
          </a:p>
          <a:p>
            <a:r>
              <a:rPr lang="pt-BR" dirty="0"/>
              <a:t>verei meu Senhor:</a:t>
            </a:r>
          </a:p>
        </p:txBody>
      </p:sp>
    </p:spTree>
    <p:extLst>
      <p:ext uri="{BB962C8B-B14F-4D97-AF65-F5344CB8AC3E}">
        <p14:creationId xmlns:p14="http://schemas.microsoft.com/office/powerpoint/2010/main" val="104980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7149C4E-FA67-477B-A2A7-7C8E2CFD72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meigo Cordeiro </a:t>
            </a:r>
          </a:p>
          <a:p>
            <a:r>
              <a:rPr lang="pt-BR" dirty="0"/>
              <a:t>reinando na luz, </a:t>
            </a:r>
          </a:p>
          <a:p>
            <a:r>
              <a:rPr lang="pt-BR" dirty="0"/>
              <a:t>Por todos louvado, </a:t>
            </a:r>
          </a:p>
          <a:p>
            <a:r>
              <a:rPr lang="pt-BR" dirty="0"/>
              <a:t>bendito Jesus. </a:t>
            </a:r>
          </a:p>
        </p:txBody>
      </p:sp>
    </p:spTree>
    <p:extLst>
      <p:ext uri="{BB962C8B-B14F-4D97-AF65-F5344CB8AC3E}">
        <p14:creationId xmlns:p14="http://schemas.microsoft.com/office/powerpoint/2010/main" val="2289699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065296-B415-43D8-9F3D-B4FC3FD982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doce, doce lar! </a:t>
            </a:r>
          </a:p>
          <a:p>
            <a:r>
              <a:rPr lang="pt-BR" dirty="0"/>
              <a:t>Ali, com Jesus, </a:t>
            </a:r>
          </a:p>
          <a:p>
            <a:r>
              <a:rPr lang="pt-BR" dirty="0"/>
              <a:t>vou </a:t>
            </a:r>
            <a:r>
              <a:rPr lang="pt-BR" dirty="0" err="1"/>
              <a:t>p’ra</a:t>
            </a:r>
            <a:r>
              <a:rPr lang="pt-BR" dirty="0"/>
              <a:t> sempre morar. </a:t>
            </a:r>
          </a:p>
        </p:txBody>
      </p:sp>
    </p:spTree>
    <p:extLst>
      <p:ext uri="{BB962C8B-B14F-4D97-AF65-F5344CB8AC3E}">
        <p14:creationId xmlns:p14="http://schemas.microsoft.com/office/powerpoint/2010/main" val="2059304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762C647-E2B8-46C9-B00D-2C8FB7DBDC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tantos prazeres que almejo alcançar, </a:t>
            </a:r>
          </a:p>
          <a:p>
            <a:r>
              <a:rPr lang="pt-BR" dirty="0"/>
              <a:t>Melhor é viver com </a:t>
            </a:r>
          </a:p>
          <a:p>
            <a:r>
              <a:rPr lang="pt-BR" dirty="0"/>
              <a:t>Jesus em Seu lar. </a:t>
            </a:r>
          </a:p>
        </p:txBody>
      </p:sp>
    </p:spTree>
    <p:extLst>
      <p:ext uri="{BB962C8B-B14F-4D97-AF65-F5344CB8AC3E}">
        <p14:creationId xmlns:p14="http://schemas.microsoft.com/office/powerpoint/2010/main" val="625374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LAR, DOCE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ABD48E9-6E70-488E-9CF6-C12F425A23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Jamais </a:t>
            </a:r>
            <a:r>
              <a:rPr lang="pt-BR" dirty="0" err="1"/>
              <a:t>desonrá-lO</a:t>
            </a:r>
            <a:r>
              <a:rPr lang="pt-BR" dirty="0"/>
              <a:t>! </a:t>
            </a:r>
          </a:p>
          <a:p>
            <a:r>
              <a:rPr lang="pt-BR" dirty="0"/>
              <a:t>Jamais ofender </a:t>
            </a:r>
          </a:p>
          <a:p>
            <a:r>
              <a:rPr lang="pt-BR" dirty="0"/>
              <a:t>A quem, </a:t>
            </a:r>
            <a:r>
              <a:rPr lang="pt-BR" dirty="0" err="1"/>
              <a:t>p’ra</a:t>
            </a:r>
            <a:r>
              <a:rPr lang="pt-BR" dirty="0"/>
              <a:t> salvar-me, </a:t>
            </a:r>
          </a:p>
          <a:p>
            <a:r>
              <a:rPr lang="pt-BR" dirty="0"/>
              <a:t>por mim quis morrer.</a:t>
            </a:r>
          </a:p>
        </p:txBody>
      </p:sp>
    </p:spTree>
    <p:extLst>
      <p:ext uri="{BB962C8B-B14F-4D97-AF65-F5344CB8AC3E}">
        <p14:creationId xmlns:p14="http://schemas.microsoft.com/office/powerpoint/2010/main" val="343914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163</Words>
  <Application>Microsoft Office PowerPoint</Application>
  <PresentationFormat>Apresentação na tela (16:9)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LAR, DOCE LAR</vt:lpstr>
      <vt:lpstr>LAR, DOCE LAR</vt:lpstr>
      <vt:lpstr>LAR, DOCE LAR</vt:lpstr>
      <vt:lpstr>LAR, DOCE LAR</vt:lpstr>
      <vt:lpstr>LAR, DOCE LAR</vt:lpstr>
      <vt:lpstr>LAR, DOCE LAR</vt:lpstr>
      <vt:lpstr>LAR, DOCE LAR</vt:lpstr>
      <vt:lpstr>LAR, DOCE LAR</vt:lpstr>
      <vt:lpstr>LAR, DOCE LAR</vt:lpstr>
      <vt:lpstr>LAR, DOCE 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2019-06-12T23:04:42Z</dcterms:modified>
</cp:coreProperties>
</file>

<file path=docProps/thumbnail.jpeg>
</file>